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6858000" cy="9906000" type="A4"/>
  <p:notesSz cx="7099300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4B23"/>
    <a:srgbClr val="C512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95" autoAdjust="0"/>
  </p:normalViewPr>
  <p:slideViewPr>
    <p:cSldViewPr>
      <p:cViewPr>
        <p:scale>
          <a:sx n="118" d="100"/>
          <a:sy n="118" d="100"/>
        </p:scale>
        <p:origin x="2172" y="-636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/>
          <a:lstStyle>
            <a:lvl1pPr algn="r">
              <a:defRPr sz="1300"/>
            </a:lvl1pPr>
          </a:lstStyle>
          <a:p>
            <a:fld id="{14144503-15B7-45F8-A51B-4C4F6E75DADB}" type="datetimeFigureOut">
              <a:rPr lang="it-IT" smtClean="0"/>
              <a:pPr/>
              <a:t>15/12/2023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 anchor="b"/>
          <a:lstStyle>
            <a:lvl1pPr algn="r">
              <a:defRPr sz="1300"/>
            </a:lvl1pPr>
          </a:lstStyle>
          <a:p>
            <a:fld id="{AAFC06F9-3A18-4AC0-963B-0424E4329A1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29622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/>
          <a:lstStyle>
            <a:lvl1pPr algn="r">
              <a:defRPr sz="1300"/>
            </a:lvl1pPr>
          </a:lstStyle>
          <a:p>
            <a:fld id="{E6FE5FCC-BE72-49C1-912F-BDCE869CC75C}" type="datetimeFigureOut">
              <a:rPr lang="it-IT" smtClean="0"/>
              <a:pPr/>
              <a:t>15/12/2023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20913" y="766763"/>
            <a:ext cx="2657475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63" tIns="47732" rIns="95463" bIns="47732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5463" tIns="47732" rIns="95463" bIns="47732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 anchor="b"/>
          <a:lstStyle>
            <a:lvl1pPr algn="r">
              <a:defRPr sz="1300"/>
            </a:lvl1pPr>
          </a:lstStyle>
          <a:p>
            <a:fld id="{D0CD46E7-F845-40FD-973B-D8521C28624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1033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unto elenco 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Segnaposto contenuto 5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405357499"/>
              </p:ext>
            </p:extLst>
          </p:nvPr>
        </p:nvGraphicFramePr>
        <p:xfrm>
          <a:off x="44624" y="898385"/>
          <a:ext cx="6768753" cy="117817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517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</a:pPr>
                      <a:r>
                        <a:rPr lang="it-IT" sz="1200" b="0" kern="1200" dirty="0" err="1">
                          <a:latin typeface="Times New Roman" pitchFamily="18" charset="0"/>
                          <a:cs typeface="Times New Roman" pitchFamily="18" charset="0"/>
                        </a:rPr>
                        <a:t>Type</a:t>
                      </a:r>
                      <a:r>
                        <a:rPr lang="it-IT" sz="1200" b="0" kern="12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</a:pPr>
                      <a:r>
                        <a:rPr lang="it-IT" sz="1000" kern="1200" spc="-1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OCS</a:t>
                      </a:r>
                      <a:endParaRPr lang="it-IT" sz="1000" b="1" kern="1200" spc="-1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</a:pPr>
                      <a:r>
                        <a:rPr lang="it-IT" sz="1200" b="0" kern="1200" dirty="0">
                          <a:latin typeface="Times New Roman" pitchFamily="18" charset="0"/>
                          <a:cs typeface="Times New Roman" pitchFamily="18" charset="0"/>
                        </a:rPr>
                        <a:t>Model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</a:pPr>
                      <a:r>
                        <a:rPr lang="it-IT" sz="12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MAGIC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b="0" kern="1200" dirty="0">
                          <a:latin typeface="Times New Roman" pitchFamily="18" charset="0"/>
                          <a:cs typeface="Times New Roman" pitchFamily="18" charset="0"/>
                        </a:rPr>
                        <a:t>N°</a:t>
                      </a:r>
                      <a:r>
                        <a:rPr lang="it-IT" sz="1200" b="0" kern="1200" baseline="0" dirty="0">
                          <a:latin typeface="Times New Roman" pitchFamily="18" charset="0"/>
                          <a:cs typeface="Times New Roman" pitchFamily="18" charset="0"/>
                        </a:rPr>
                        <a:t> T.I.</a:t>
                      </a:r>
                      <a:endParaRPr lang="it-IT" sz="1200" b="0" kern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800"/>
                        </a:lnSpc>
                      </a:pPr>
                      <a:r>
                        <a:rPr lang="it-IT" sz="1200" b="1" kern="1200" dirty="0">
                          <a:solidFill>
                            <a:srgbClr val="00B0F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XX - 2023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819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</a:pPr>
                      <a:r>
                        <a:rPr lang="it-IT" sz="1200" kern="1200" dirty="0">
                          <a:latin typeface="Times New Roman" pitchFamily="18" charset="0"/>
                          <a:cs typeface="Times New Roman" pitchFamily="18" charset="0"/>
                        </a:rPr>
                        <a:t>Serial </a:t>
                      </a:r>
                      <a:r>
                        <a:rPr lang="it-IT" sz="12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9023MGCP012082</a:t>
                      </a:r>
                      <a:endParaRPr lang="it-IT" sz="1200" b="1" kern="1200" dirty="0">
                        <a:solidFill>
                          <a:srgbClr val="00B05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</a:pPr>
                      <a:r>
                        <a:rPr lang="it-IT" sz="1200" kern="1200" dirty="0" err="1">
                          <a:latin typeface="Times New Roman" pitchFamily="18" charset="0"/>
                          <a:cs typeface="Times New Roman" pitchFamily="18" charset="0"/>
                        </a:rPr>
                        <a:t>Subject</a:t>
                      </a:r>
                      <a:endParaRPr lang="it-IT" sz="1200" kern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MODIFICATION OF CAPPUCCINATORE LID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1700"/>
                        </a:lnSpc>
                      </a:pPr>
                      <a:endParaRPr lang="it-IT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50000"/>
                        </a:lnSpc>
                      </a:pPr>
                      <a:r>
                        <a:rPr lang="it-IT" sz="700" b="0" kern="11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ISSUED</a:t>
                      </a:r>
                      <a:r>
                        <a:rPr lang="it-IT" sz="700" b="0" kern="11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</a:t>
                      </a:r>
                      <a:r>
                        <a:rPr lang="it-IT" sz="700" b="0" kern="11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FOR</a:t>
                      </a:r>
                      <a:r>
                        <a:rPr lang="it-IT" sz="700" b="0" kern="11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(X)</a:t>
                      </a:r>
                      <a:endParaRPr lang="it-IT" sz="700" b="0" kern="11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Segnaposto numero diapositiva 5"/>
          <p:cNvSpPr txBox="1">
            <a:spLocks/>
          </p:cNvSpPr>
          <p:nvPr userDrawn="1"/>
        </p:nvSpPr>
        <p:spPr>
          <a:xfrm>
            <a:off x="6497960" y="9633520"/>
            <a:ext cx="360040" cy="36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l" defTabSz="36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191250" algn="l"/>
              </a:tabLst>
              <a:defRPr/>
            </a:pPr>
            <a:fld id="{63C32139-0B8A-4686-912E-730705A9A341}" type="slidenum">
              <a:rPr kumimoji="0" lang="it-IT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3600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6191250" algn="l"/>
                </a:tabLst>
                <a:defRPr/>
              </a:pPr>
              <a:t>‹N›</a:t>
            </a:fld>
            <a:endParaRPr kumimoji="0" lang="it-IT" sz="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Segnaposto numero diapositiva 5"/>
          <p:cNvSpPr txBox="1">
            <a:spLocks/>
          </p:cNvSpPr>
          <p:nvPr userDrawn="1"/>
        </p:nvSpPr>
        <p:spPr>
          <a:xfrm>
            <a:off x="116632" y="9633520"/>
            <a:ext cx="1296144" cy="36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XX.XX.2023</a:t>
            </a:r>
          </a:p>
        </p:txBody>
      </p:sp>
      <p:sp>
        <p:nvSpPr>
          <p:cNvPr id="13" name="Rettangolo 12"/>
          <p:cNvSpPr/>
          <p:nvPr userDrawn="1"/>
        </p:nvSpPr>
        <p:spPr>
          <a:xfrm>
            <a:off x="44624" y="2076562"/>
            <a:ext cx="6768752" cy="7556957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1" name="Tabella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877542693"/>
              </p:ext>
            </p:extLst>
          </p:nvPr>
        </p:nvGraphicFramePr>
        <p:xfrm>
          <a:off x="6237315" y="1480425"/>
          <a:ext cx="576061" cy="4404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3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0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600" b="0" kern="11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Action </a:t>
                      </a: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700" b="0" kern="11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1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600" b="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Information</a:t>
                      </a: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X</a:t>
                      </a: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Immagin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287" y="217960"/>
            <a:ext cx="1268109" cy="409668"/>
          </a:xfrm>
          <a:prstGeom prst="rect">
            <a:avLst/>
          </a:prstGeom>
          <a:ln>
            <a:noFill/>
          </a:ln>
        </p:spPr>
      </p:pic>
      <p:sp>
        <p:nvSpPr>
          <p:cNvPr id="12" name="CasellaDiTesto 11"/>
          <p:cNvSpPr txBox="1"/>
          <p:nvPr userDrawn="1"/>
        </p:nvSpPr>
        <p:spPr>
          <a:xfrm>
            <a:off x="3284984" y="229471"/>
            <a:ext cx="3528392" cy="407522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rtlCol="0" anchor="ctr"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TECHNICAL INFORMATION </a:t>
            </a:r>
          </a:p>
        </p:txBody>
      </p:sp>
      <p:pic>
        <p:nvPicPr>
          <p:cNvPr id="14" name="Immagin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1" y="184664"/>
            <a:ext cx="1401337" cy="497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5A2C6-4087-4248-A91D-E51D75BC4ABF}" type="datetime4">
              <a:rPr lang="it-IT" smtClean="0"/>
              <a:pPr/>
              <a:t>15 dicembre 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32139-0B8A-4686-912E-730705A9A341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121494" y="2201144"/>
            <a:ext cx="6624736" cy="541615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REASON: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Improved positioning of the machine dispenser assembly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  <a:p>
            <a:endParaRPr lang="en-US" sz="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1200" b="1" dirty="0">
                <a:latin typeface="Times New Roman" pitchFamily="18" charset="0"/>
                <a:cs typeface="Times New Roman" pitchFamily="18" charset="0"/>
              </a:rPr>
              <a:t>MODIFICATIONS:</a:t>
            </a:r>
          </a:p>
          <a:p>
            <a:pPr>
              <a:lnSpc>
                <a:spcPct val="160000"/>
              </a:lnSpc>
            </a:pP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In order to improve the positioning of the dispenser in the machine, we modified the lid of the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cappuccinatore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by inserting two mold ribs. We have seen that this modification also improves the coupling between the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cappuccinatore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and the front of the machine, fixing the remaining cases of lack of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cappuccinatore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presence signal.</a:t>
            </a:r>
            <a:endParaRPr lang="it-IT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60000"/>
              </a:lnSpc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60000"/>
              </a:lnSpc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60000"/>
              </a:lnSpc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60000"/>
              </a:lnSpc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800"/>
              </a:lnSpc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sz="1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01E6248-6E93-4395-8C8D-01EB738DFBFA}"/>
              </a:ext>
            </a:extLst>
          </p:cNvPr>
          <p:cNvSpPr txBox="1"/>
          <p:nvPr/>
        </p:nvSpPr>
        <p:spPr>
          <a:xfrm>
            <a:off x="319415" y="6975978"/>
            <a:ext cx="3624606" cy="4997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00B050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>
              <a:lnSpc>
                <a:spcPts val="2000"/>
              </a:lnSpc>
              <a:spcBef>
                <a:spcPct val="0"/>
              </a:spcBef>
            </a:pP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Spare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part code CAPPUCCINATORE LID:  </a:t>
            </a:r>
            <a:r>
              <a:rPr lang="it-IT" sz="1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265457</a:t>
            </a:r>
            <a:endParaRPr kumimoji="0" lang="it-IT" sz="12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B2B1505-DBB1-4088-AC8F-B78CEFCB7D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415" y="4444675"/>
            <a:ext cx="1694835" cy="22252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AFAB48B2-D7A2-4F7A-B966-F1A45FE639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9718" y="4444675"/>
            <a:ext cx="2249619" cy="22252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AF1618E4-6DFA-4EAF-A1A4-9CE0F4D208DF}"/>
              </a:ext>
            </a:extLst>
          </p:cNvPr>
          <p:cNvSpPr/>
          <p:nvPr/>
        </p:nvSpPr>
        <p:spPr>
          <a:xfrm>
            <a:off x="319415" y="7844603"/>
            <a:ext cx="6219170" cy="13515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it-IT" sz="1200" b="1" i="1" dirty="0">
              <a:latin typeface="Arial" pitchFamily="34" charset="0"/>
              <a:cs typeface="Arial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sz="1200" b="1" dirty="0">
                <a:latin typeface="Times New Roman" pitchFamily="18" charset="0"/>
                <a:cs typeface="Times New Roman" pitchFamily="18" charset="0"/>
              </a:rPr>
              <a:t>Machines </a:t>
            </a:r>
            <a:r>
              <a:rPr lang="it-IT" sz="1200" b="1" dirty="0" err="1">
                <a:latin typeface="Times New Roman" pitchFamily="18" charset="0"/>
                <a:cs typeface="Times New Roman" pitchFamily="18" charset="0"/>
              </a:rPr>
              <a:t>concerned</a:t>
            </a:r>
            <a:r>
              <a:rPr lang="it-IT" sz="1200" b="1" dirty="0">
                <a:latin typeface="Times New Roman" pitchFamily="18" charset="0"/>
                <a:cs typeface="Times New Roman" pitchFamily="18" charset="0"/>
              </a:rPr>
              <a:t> by </a:t>
            </a:r>
            <a:r>
              <a:rPr lang="it-IT" sz="1200" b="1" dirty="0" err="1">
                <a:latin typeface="Times New Roman" pitchFamily="18" charset="0"/>
                <a:cs typeface="Times New Roman" pitchFamily="18" charset="0"/>
              </a:rPr>
              <a:t>modification</a:t>
            </a:r>
            <a:r>
              <a:rPr lang="it-IT" sz="1200" b="1" dirty="0">
                <a:latin typeface="Times New Roman" pitchFamily="18" charset="0"/>
                <a:cs typeface="Times New Roman" pitchFamily="18" charset="0"/>
              </a:rPr>
              <a:t> from S/N:     </a:t>
            </a:r>
            <a:r>
              <a:rPr lang="it-IT" sz="1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9023MGCP012082</a:t>
            </a:r>
          </a:p>
          <a:p>
            <a:pPr>
              <a:lnSpc>
                <a:spcPct val="150000"/>
              </a:lnSpc>
            </a:pP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EXCHANGEABILITY: 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Spare code: </a:t>
            </a:r>
            <a:r>
              <a:rPr lang="it-IT" sz="1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265457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2500" b="0" i="0" u="none" strike="noStrike" kern="1200" cap="none" spc="0" normalizeH="0" baseline="0" noProof="0" dirty="0" smtClean="0">
            <a:ln>
              <a:noFill/>
            </a:ln>
            <a:solidFill>
              <a:srgbClr val="C51219"/>
            </a:solidFill>
            <a:effectLst/>
            <a:uLnTx/>
            <a:uFillTx/>
            <a:latin typeface="Tahoma" pitchFamily="34" charset="0"/>
            <a:ea typeface="+mj-ea"/>
            <a:cs typeface="Tahom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2733</TotalTime>
  <Words>91</Words>
  <Application>Microsoft Office PowerPoint</Application>
  <PresentationFormat>A4 (21x29,7 cm)</PresentationFormat>
  <Paragraphs>15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Wingdings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Luca</dc:creator>
  <cp:lastModifiedBy>Andrea Manferlotti</cp:lastModifiedBy>
  <cp:revision>175</cp:revision>
  <cp:lastPrinted>2017-12-01T09:58:29Z</cp:lastPrinted>
  <dcterms:created xsi:type="dcterms:W3CDTF">2011-04-11T13:23:38Z</dcterms:created>
  <dcterms:modified xsi:type="dcterms:W3CDTF">2023-12-15T16:58:22Z</dcterms:modified>
</cp:coreProperties>
</file>